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64" r:id="rId2"/>
    <p:sldId id="269" r:id="rId3"/>
    <p:sldId id="260" r:id="rId4"/>
    <p:sldId id="271" r:id="rId5"/>
    <p:sldId id="261" r:id="rId6"/>
    <p:sldId id="263" r:id="rId7"/>
    <p:sldId id="274" r:id="rId8"/>
    <p:sldId id="266" r:id="rId9"/>
    <p:sldId id="267" r:id="rId10"/>
    <p:sldId id="273" r:id="rId11"/>
    <p:sldId id="272" r:id="rId12"/>
    <p:sldId id="278" r:id="rId13"/>
    <p:sldId id="276" r:id="rId14"/>
    <p:sldId id="275" r:id="rId15"/>
    <p:sldId id="268" r:id="rId16"/>
    <p:sldId id="27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 autoAdjust="0"/>
    <p:restoredTop sz="94660"/>
  </p:normalViewPr>
  <p:slideViewPr>
    <p:cSldViewPr>
      <p:cViewPr varScale="1">
        <p:scale>
          <a:sx n="65" d="100"/>
          <a:sy n="65" d="100"/>
        </p:scale>
        <p:origin x="-5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63412-8670-489D-9A4B-488F988A0EE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B98250-F0DC-461D-B497-1F87ECE3B0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image" Target="../media/image29.jpeg" /><Relationship Id="rId7" Type="http://schemas.openxmlformats.org/officeDocument/2006/relationships/image" Target="../media/image28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26.jpeg" /><Relationship Id="rId4" Type="http://schemas.openxmlformats.org/officeDocument/2006/relationships/image" Target="../media/image30.jpeg" /><Relationship Id="rId9" Type="http://schemas.openxmlformats.org/officeDocument/2006/relationships/image" Target="../media/image6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gif" /><Relationship Id="rId7" Type="http://schemas.openxmlformats.org/officeDocument/2006/relationships/image" Target="../media/image18.jpeg" /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Relationship Id="rId9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heaclub.ru/tim/3685928391560e505dea88bb13506b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476750"/>
            <a:ext cx="5208442" cy="2095522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chemeClr val="bg1"/>
                </a:solidFill>
              </a:rPr>
              <a:t>Разработали воспитатели: Главнова Т. В., Куспекова И. А. </a:t>
            </a:r>
            <a:br>
              <a:rPr lang="ru-RU" sz="2200" dirty="0">
                <a:solidFill>
                  <a:schemeClr val="bg1"/>
                </a:solidFill>
              </a:rPr>
            </a:b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8140448" cy="78581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Интерактивная игра для детей 2 - 3 лет.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.pxhere.com/photos/ef/d5/ball_about_green-1412441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7006192" cy="39351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1000108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Зеленый цвет.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idea2shop.ru/published/publicdata/LABWDDEVYA/attachments/SC/products_pictures/413c1d5f4a073bffe949bc821794372b_en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1785926"/>
            <a:ext cx="2728267" cy="294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K:\яблок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2285992"/>
            <a:ext cx="2519256" cy="2510328"/>
          </a:xfrm>
          <a:prstGeom prst="rect">
            <a:avLst/>
          </a:prstGeom>
          <a:noFill/>
        </p:spPr>
      </p:pic>
      <p:pic>
        <p:nvPicPr>
          <p:cNvPr id="37892" name="Picture 4" descr="https://cdn1.ozone.ru/multimedia/1023370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3167038" cy="271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1500174"/>
            <a:ext cx="4392489" cy="443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ricknews.ru/wp-content/uploads/2015/09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857784" cy="486434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Желтый цвет.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00240"/>
            <a:ext cx="30835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2" descr="http://www.planetasharov.by/wp-content/uploads/2016/03/38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2071678"/>
            <a:ext cx="3071834" cy="2447132"/>
          </a:xfrm>
          <a:prstGeom prst="rect">
            <a:avLst/>
          </a:prstGeom>
          <a:noFill/>
        </p:spPr>
      </p:pic>
      <p:pic>
        <p:nvPicPr>
          <p:cNvPr id="39938" name="Picture 2" descr="https://pbs.twimg.com/media/C2BzxzUVIAAFYrQ.jpg:lar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928802"/>
            <a:ext cx="3473918" cy="2532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1285860"/>
            <a:ext cx="4392489" cy="4430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cdn1.ozone.ru/multimedia/1023370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496"/>
            <a:ext cx="1583542" cy="1357322"/>
          </a:xfrm>
          <a:prstGeom prst="rect">
            <a:avLst/>
          </a:prstGeom>
          <a:noFill/>
        </p:spPr>
      </p:pic>
      <p:pic>
        <p:nvPicPr>
          <p:cNvPr id="41986" name="Picture 2" descr="http://airseaxpress.com/ing/site/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572560" cy="500065"/>
          </a:xfrm>
          <a:prstGeom prst="rect">
            <a:avLst/>
          </a:prstGeom>
          <a:noFill/>
        </p:spPr>
      </p:pic>
      <p:pic>
        <p:nvPicPr>
          <p:cNvPr id="41990" name="Picture 6" descr="https://files.meb100.ru/products/original/kromka-pvh-duz-renkler-54000-mt-2019-23-01-11-35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6388"/>
            <a:ext cx="9144000" cy="738174"/>
          </a:xfrm>
          <a:prstGeom prst="rect">
            <a:avLst/>
          </a:prstGeom>
          <a:noFill/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3000372"/>
            <a:ext cx="1431441" cy="10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http://1.bp.blogspot.com/-xP-rpI_o65c/U4LsWQ-HAWI/AAAAAAAANh0/bf7goUxmDXY/s1600/05d0f77288a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2714620"/>
            <a:ext cx="1785950" cy="1573869"/>
          </a:xfrm>
          <a:prstGeom prst="rect">
            <a:avLst/>
          </a:prstGeom>
          <a:noFill/>
        </p:spPr>
      </p:pic>
      <p:pic>
        <p:nvPicPr>
          <p:cNvPr id="9" name="Picture 2" descr="https://pbs.twimg.com/media/C2BzxzUVIAAFYrQ.jpg: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579804">
            <a:off x="6071550" y="3103820"/>
            <a:ext cx="1612254" cy="1175480"/>
          </a:xfrm>
          <a:prstGeom prst="rect">
            <a:avLst/>
          </a:prstGeom>
          <a:noFill/>
        </p:spPr>
      </p:pic>
      <p:pic>
        <p:nvPicPr>
          <p:cNvPr id="11" name="Picture 16" descr="http://idea2shop.ru/published/publicdata/LABWDDEVYA/attachments/SC/products_pictures/413c1d5f4a073bffe949bc821794372b_en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14480" y="2786058"/>
            <a:ext cx="1385047" cy="149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0" descr="http://www.clipartkid.com/images/304/green-pear-icon-png-clipart-image-iconbug-com-rp53aq-clipart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29520" y="2714620"/>
            <a:ext cx="1567622" cy="156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-0.14114 0.17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04375 -0.325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742 L -0.10243 0.188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1563 -0.363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6361 L -0.05156 0.231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onfetti.kz/mirp/025/066.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28670"/>
            <a:ext cx="8280920" cy="473257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«Найди лишний предмет»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 называет цвет предмета  и просит ребенка его повторить и запомнить.  Затем педагог предлагает детям найти предметы одного цвета и определить лишний.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педагог просит назвать цвета полочек и разместить на них такого же цвета предметы. </a:t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Красный цвет.</a:t>
            </a:r>
          </a:p>
        </p:txBody>
      </p:sp>
      <p:pic>
        <p:nvPicPr>
          <p:cNvPr id="21506" name="Picture 2" descr="https://www.memotest.ru/ImageUpload%5Cd8409ae5-5a9f-41be-8eee-18fc35bf594e%5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023758" cy="4256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heliograph.ru/images/640446_bant-krasnyi-p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3116"/>
            <a:ext cx="2241914" cy="3086665"/>
          </a:xfrm>
          <a:prstGeom prst="rect">
            <a:avLst/>
          </a:prstGeom>
          <a:noFill/>
        </p:spPr>
      </p:pic>
      <p:pic>
        <p:nvPicPr>
          <p:cNvPr id="4" name="Picture 4" descr="http://www.cliparthut.com/clip-arts/683/red-umbrella-clip-art-68307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2357430"/>
            <a:ext cx="2943906" cy="2620076"/>
          </a:xfrm>
          <a:prstGeom prst="rect">
            <a:avLst/>
          </a:prstGeom>
          <a:noFill/>
        </p:spPr>
      </p:pic>
      <p:pic>
        <p:nvPicPr>
          <p:cNvPr id="6" name="Picture 10" descr="http://www.clipartkid.com/images/304/green-pear-icon-png-clipart-image-iconbug-com-rp53aq-clipart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2000240"/>
            <a:ext cx="321297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шебекино\смайлик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1500174"/>
            <a:ext cx="4392489" cy="443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Синий цвет.</a:t>
            </a:r>
          </a:p>
        </p:txBody>
      </p:sp>
      <p:pic>
        <p:nvPicPr>
          <p:cNvPr id="2050" name="Picture 2" descr="http://sport-detkam.ru/components/com_virtuemart/shop_image/product/311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2071678"/>
            <a:ext cx="3947900" cy="39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3305" y="1714488"/>
            <a:ext cx="3160695" cy="3078844"/>
          </a:xfrm>
          <a:prstGeom prst="rect">
            <a:avLst/>
          </a:prstGeom>
          <a:noFill/>
        </p:spPr>
      </p:pic>
      <p:pic>
        <p:nvPicPr>
          <p:cNvPr id="3" name="Picture 8" descr="http://www.bookin.org.ru/book/28527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2143116"/>
            <a:ext cx="2592287" cy="2592288"/>
          </a:xfrm>
          <a:prstGeom prst="rect">
            <a:avLst/>
          </a:prstGeom>
          <a:noFill/>
        </p:spPr>
      </p:pic>
      <p:pic>
        <p:nvPicPr>
          <p:cNvPr id="4" name="Picture 14" descr="http://1.bp.blogspot.com/-xP-rpI_o65c/U4LsWQ-HAWI/AAAAAAAANh0/bf7goUxmDXY/s1600/05d0f77288a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3116"/>
            <a:ext cx="2799708" cy="246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2-tub-ru.yandex.net/i?id=9dc288ee5b11fcdbe7ceed5d718b2c63&amp;n=33&amp;h=215&amp;w=3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908720"/>
            <a:ext cx="6408711" cy="4226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windgusar.narod.ru/IMAGES/belarus_flag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24744"/>
            <a:ext cx="8136904" cy="1428750"/>
          </a:xfrm>
          <a:prstGeom prst="rect">
            <a:avLst/>
          </a:prstGeom>
          <a:noFill/>
        </p:spPr>
      </p:pic>
      <p:pic>
        <p:nvPicPr>
          <p:cNvPr id="20486" name="Picture 6" descr="http://www.hrono.ru/heraldicum/flagi/belarus/images/yatvagi2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5157192"/>
            <a:ext cx="8280920" cy="1428750"/>
          </a:xfrm>
          <a:prstGeom prst="rect">
            <a:avLst/>
          </a:prstGeom>
          <a:noFill/>
        </p:spPr>
      </p:pic>
      <p:pic>
        <p:nvPicPr>
          <p:cNvPr id="5" name="Picture 8" descr="http://www.bookin.org.ru/book/28527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420888"/>
            <a:ext cx="1512168" cy="1512169"/>
          </a:xfrm>
          <a:prstGeom prst="rect">
            <a:avLst/>
          </a:prstGeom>
          <a:noFill/>
        </p:spPr>
      </p:pic>
      <p:pic>
        <p:nvPicPr>
          <p:cNvPr id="6" name="Picture 2" descr="K:\яблок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91680" y="2348880"/>
            <a:ext cx="1301522" cy="1296910"/>
          </a:xfrm>
          <a:prstGeom prst="rect">
            <a:avLst/>
          </a:prstGeom>
          <a:noFill/>
        </p:spPr>
      </p:pic>
      <p:pic>
        <p:nvPicPr>
          <p:cNvPr id="7" name="Picture 12" descr="http://nikkograff.n.i.pic.centerblog.net/ksy8f64o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2132856"/>
            <a:ext cx="1707871" cy="1663643"/>
          </a:xfrm>
          <a:prstGeom prst="rect">
            <a:avLst/>
          </a:prstGeom>
          <a:noFill/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9992" y="2420888"/>
            <a:ext cx="133316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 descr="http://prazdniksharov96.ru/image/cache/data/bukety/shar/1102-0000_m1-800x8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84168" y="2204864"/>
            <a:ext cx="1440160" cy="1440160"/>
          </a:xfrm>
          <a:prstGeom prst="rect">
            <a:avLst/>
          </a:prstGeom>
          <a:noFill/>
        </p:spPr>
      </p:pic>
      <p:pic>
        <p:nvPicPr>
          <p:cNvPr id="20490" name="Picture 10" descr="http://img2.wbstatic.net/large/new/760000/766796-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40352" y="2060848"/>
            <a:ext cx="1206134" cy="1608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17946E-6 L 0.0474 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947E-6 L -0.04723 -0.30412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61425E-6 L -0.00781 0.26225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0999E-6 L -0.07882 -0.2833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958E-6 L -0.00782 -0.29371 " pathEditMode="relative" ptsTypes="AA">
                                      <p:cBhvr>
                                        <p:cTn id="22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15911E-6 L -0.18906 0.29394 " pathEditMode="relative" ptsTypes="AA">
                                      <p:cBhvr>
                                        <p:cTn id="2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29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Разработали воспитатели: Главнова Т. В., Куспекова И. А.   </vt:lpstr>
      <vt:lpstr>Игра «Найди лишний предмет» Ход игры: Педагог  называет цвет предмета  и просит ребенка его повторить и запомнить.  Затем педагог предлагает детям найти предметы одного цвета и определить лишний.   В конце педагог просит назвать цвета полочек и разместить на них такого же цвета предметы.  </vt:lpstr>
      <vt:lpstr>Красный цвет.</vt:lpstr>
      <vt:lpstr>Презентация PowerPoint</vt:lpstr>
      <vt:lpstr>Презентация PowerPoint</vt:lpstr>
      <vt:lpstr>Синий цвет.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Неизвестный пользователь</cp:lastModifiedBy>
  <cp:revision>39</cp:revision>
  <dcterms:created xsi:type="dcterms:W3CDTF">2017-01-08T14:45:18Z</dcterms:created>
  <dcterms:modified xsi:type="dcterms:W3CDTF">2022-01-11T07:05:30Z</dcterms:modified>
</cp:coreProperties>
</file>